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25" r:id="rId14"/>
    <p:sldId id="328" r:id="rId15"/>
    <p:sldId id="322" r:id="rId16"/>
    <p:sldId id="326" r:id="rId17"/>
    <p:sldId id="327" r:id="rId18"/>
    <p:sldId id="323" r:id="rId19"/>
    <p:sldId id="32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FD8D62"/>
    <a:srgbClr val="8DA0CC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0"/>
    <p:restoredTop sz="95820"/>
  </p:normalViewPr>
  <p:slideViewPr>
    <p:cSldViewPr snapToObjects="1">
      <p:cViewPr>
        <p:scale>
          <a:sx n="68" d="100"/>
          <a:sy n="68" d="100"/>
        </p:scale>
        <p:origin x="1120" y="1040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8.png>
</file>

<file path=ppt/media/image29.png>
</file>

<file path=ppt/media/image30.png>
</file>

<file path=ppt/media/image31.png>
</file>

<file path=ppt/media/image32.png>
</file>

<file path=ppt/media/image90.png>
</file>

<file path=ppt/media/image91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13" Type="http://schemas.openxmlformats.org/officeDocument/2006/relationships/image" Target="../media/image88.emf"/><Relationship Id="rId3" Type="http://schemas.openxmlformats.org/officeDocument/2006/relationships/image" Target="../media/image78.emf"/><Relationship Id="rId7" Type="http://schemas.openxmlformats.org/officeDocument/2006/relationships/image" Target="../media/image82.emf"/><Relationship Id="rId12" Type="http://schemas.openxmlformats.org/officeDocument/2006/relationships/image" Target="../media/image8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1.emf"/><Relationship Id="rId11" Type="http://schemas.openxmlformats.org/officeDocument/2006/relationships/image" Target="../media/image86.emf"/><Relationship Id="rId5" Type="http://schemas.openxmlformats.org/officeDocument/2006/relationships/image" Target="../media/image80.emf"/><Relationship Id="rId10" Type="http://schemas.openxmlformats.org/officeDocument/2006/relationships/image" Target="../media/image85.emf"/><Relationship Id="rId4" Type="http://schemas.openxmlformats.org/officeDocument/2006/relationships/image" Target="../media/image79.emf"/><Relationship Id="rId9" Type="http://schemas.openxmlformats.org/officeDocument/2006/relationships/image" Target="../media/image84.emf"/><Relationship Id="rId14" Type="http://schemas.openxmlformats.org/officeDocument/2006/relationships/image" Target="../media/image89.emf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4" Type="http://schemas.openxmlformats.org/officeDocument/2006/relationships/image" Target="../media/image93.em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0.emf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349716-24AE-C84C-AFB1-1F6B7F803B79}"/>
              </a:ext>
            </a:extLst>
          </p:cNvPr>
          <p:cNvGrpSpPr/>
          <p:nvPr/>
        </p:nvGrpSpPr>
        <p:grpSpPr>
          <a:xfrm>
            <a:off x="-1" y="2852936"/>
            <a:ext cx="8229792" cy="646331"/>
            <a:chOff x="-1" y="3275692"/>
            <a:chExt cx="8229792" cy="6463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66CE3E-01BE-504E-98D1-C888B7E23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0627" y="3406310"/>
              <a:ext cx="5379164" cy="40371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15AC7-3FF8-DA4E-B4AE-5881D715785E}"/>
                </a:ext>
              </a:extLst>
            </p:cNvPr>
            <p:cNvSpPr txBox="1"/>
            <p:nvPr/>
          </p:nvSpPr>
          <p:spPr>
            <a:xfrm>
              <a:off x="-1" y="3275692"/>
              <a:ext cx="27820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state (e.g. BVCs) </a:t>
              </a:r>
            </a:p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Discrete time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144133F-93E6-894F-88AE-C865161CAE7B}"/>
              </a:ext>
            </a:extLst>
          </p:cNvPr>
          <p:cNvGrpSpPr/>
          <p:nvPr/>
        </p:nvGrpSpPr>
        <p:grpSpPr>
          <a:xfrm>
            <a:off x="997580" y="3933056"/>
            <a:ext cx="10931068" cy="949264"/>
            <a:chOff x="997580" y="4783992"/>
            <a:chExt cx="10931068" cy="94926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79A43F-8411-2F43-B27F-93C53BE16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0627" y="4783992"/>
              <a:ext cx="9078021" cy="94926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B8248BA-3083-9B41-A542-CA83F1422BB3}"/>
                </a:ext>
              </a:extLst>
            </p:cNvPr>
            <p:cNvSpPr txBox="1"/>
            <p:nvPr/>
          </p:nvSpPr>
          <p:spPr>
            <a:xfrm>
              <a:off x="997580" y="4935458"/>
              <a:ext cx="17844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state </a:t>
              </a:r>
            </a:p>
            <a:p>
              <a:pPr algn="r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Continuous time 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551382" y="5786897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4536" y="5777734"/>
            <a:ext cx="3255640" cy="5997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42427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73CFAA-9D37-5441-8E90-AB46EAE0B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72" y="1513368"/>
            <a:ext cx="4646805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D804CF-3E3A-3F49-AA04-356743ABF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597" y="2564904"/>
            <a:ext cx="3927770" cy="5861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28620-D5B7-0740-8E9A-F4F0B84CF9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8642" y="3469519"/>
            <a:ext cx="3699846" cy="351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32BFF21-548E-C84F-82B0-44188A2E6C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7" y="4221088"/>
            <a:ext cx="5397839" cy="5890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D3E3CC-53BC-8F43-AD06-F40B6E6C64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6040" y="4996916"/>
            <a:ext cx="5664533" cy="592324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(gaussian receptive fields)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BFECA-567F-6E4E-902E-108B50654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484784"/>
            <a:ext cx="4946848" cy="49468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3D2900-48ED-0A4A-8017-4E64A2D2C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834" y="1493693"/>
            <a:ext cx="4946848" cy="4946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59DBA1-C782-B847-BDE8-423D2C157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777" y="5014043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0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</a:t>
            </a:r>
            <a:r>
              <a:rPr lang="en-US" dirty="0" err="1"/>
              <a:t>centre</a:t>
            </a:r>
            <a:r>
              <a:rPr lang="en-US" dirty="0"/>
              <a:t>-surround receptive fields)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263352" y="1340768"/>
            <a:ext cx="3657600" cy="5356522"/>
            <a:chOff x="263352" y="1600200"/>
            <a:chExt cx="3657600" cy="53565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0FD90E3-C3A9-0F44-941E-6B546C6C2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3EBED63-D8AE-0C46-BB18-8E30C68F2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84E0E9-6CC8-C745-9231-60A2A6D5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B89A0DA-E6B6-4E43-875E-7475DE598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E68C5BA-FCED-A842-88D9-967BFFB12E85}"/>
              </a:ext>
            </a:extLst>
          </p:cNvPr>
          <p:cNvGrpSpPr/>
          <p:nvPr/>
        </p:nvGrpSpPr>
        <p:grpSpPr>
          <a:xfrm>
            <a:off x="8183463" y="1340768"/>
            <a:ext cx="3657600" cy="5356522"/>
            <a:chOff x="263352" y="1600200"/>
            <a:chExt cx="3657600" cy="535652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B43BAD7-7453-9F4A-80DE-6A020A7F3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1487FF7-1F2B-7A43-B8D7-93E51CD73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3B55FE7-B091-734B-B0C0-FE7C503E6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7BA818C-F9CA-9E48-A09C-5E91A4F94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C096BBB-67E9-0749-8BCF-1734EB889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A921742-016A-D141-9B62-DF31F5E4F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08538" y="486849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place2105041408.mp4" descr="animplace2105041408.mp4">
            <a:hlinkClick r:id="" action="ppaction://media"/>
            <a:extLst>
              <a:ext uri="{FF2B5EF4-FFF2-40B4-BE49-F238E27FC236}">
                <a16:creationId xmlns:a16="http://schemas.microsoft.com/office/drawing/2014/main" id="{23DBFC8A-9202-154D-9DD3-8552D7E966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935" y="954070"/>
            <a:ext cx="5760000" cy="5760000"/>
          </a:xfrm>
          <a:prstGeom prst="rect">
            <a:avLst/>
          </a:prstGeom>
        </p:spPr>
      </p:pic>
      <p:pic>
        <p:nvPicPr>
          <p:cNvPr id="3" name="animgrid2105041408.mp4" descr="animgrid2105041408.mp4">
            <a:hlinkClick r:id="" action="ppaction://media"/>
            <a:extLst>
              <a:ext uri="{FF2B5EF4-FFF2-40B4-BE49-F238E27FC236}">
                <a16:creationId xmlns:a16="http://schemas.microsoft.com/office/drawing/2014/main" id="{A83D8F6D-ACB6-AD4F-A773-7ED6CF5EF7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31" y="954070"/>
            <a:ext cx="5760000" cy="57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80880-C86D-B141-B7D0-23AA9E8709F8}"/>
              </a:ext>
            </a:extLst>
          </p:cNvPr>
          <p:cNvSpPr txBox="1"/>
          <p:nvPr/>
        </p:nvSpPr>
        <p:spPr>
          <a:xfrm>
            <a:off x="8642021" y="75338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84C2F-6A00-8B42-B44A-2A8DE0EEDB44}"/>
              </a:ext>
            </a:extLst>
          </p:cNvPr>
          <p:cNvSpPr txBox="1"/>
          <p:nvPr/>
        </p:nvSpPr>
        <p:spPr>
          <a:xfrm>
            <a:off x="2666137" y="75338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397499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Neurobiological SR (</a:t>
            </a:r>
            <a:r>
              <a:rPr lang="en-US" dirty="0" err="1"/>
              <a:t>fourier</a:t>
            </a:r>
            <a:r>
              <a:rPr lang="en-US" dirty="0"/>
              <a:t> modes)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5472144" y="3568542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Resolution 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independent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5159896" y="4221088"/>
            <a:ext cx="2016224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53D2900-48ED-0A4A-8017-4E64A2D2C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834" y="1493693"/>
            <a:ext cx="4946848" cy="494684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263352" y="1340768"/>
            <a:ext cx="3657600" cy="5356522"/>
            <a:chOff x="263352" y="1600200"/>
            <a:chExt cx="3657600" cy="53565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0FD90E3-C3A9-0F44-941E-6B546C6C2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0921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3EBED63-D8AE-0C46-BB18-8E30C68F2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2092152" y="3392587"/>
              <a:ext cx="1828800" cy="1828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84E0E9-6CC8-C745-9231-60A2A6D58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2092152" y="5127922"/>
              <a:ext cx="1828800" cy="18288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B89A0DA-E6B6-4E43-875E-7475DE598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63352" y="5127922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58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place2105041408.mp4" descr="animplace2105041408.mp4">
            <a:hlinkClick r:id="" action="ppaction://media"/>
            <a:extLst>
              <a:ext uri="{FF2B5EF4-FFF2-40B4-BE49-F238E27FC236}">
                <a16:creationId xmlns:a16="http://schemas.microsoft.com/office/drawing/2014/main" id="{23DBFC8A-9202-154D-9DD3-8552D7E966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935" y="954070"/>
            <a:ext cx="5760000" cy="5760000"/>
          </a:xfrm>
          <a:prstGeom prst="rect">
            <a:avLst/>
          </a:prstGeom>
        </p:spPr>
      </p:pic>
      <p:pic>
        <p:nvPicPr>
          <p:cNvPr id="3" name="animgrid2105041408.mp4" descr="animgrid2105041408.mp4">
            <a:hlinkClick r:id="" action="ppaction://media"/>
            <a:extLst>
              <a:ext uri="{FF2B5EF4-FFF2-40B4-BE49-F238E27FC236}">
                <a16:creationId xmlns:a16="http://schemas.microsoft.com/office/drawing/2014/main" id="{A83D8F6D-ACB6-AD4F-A773-7ED6CF5EF7C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31" y="954070"/>
            <a:ext cx="5760000" cy="57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80880-C86D-B141-B7D0-23AA9E8709F8}"/>
              </a:ext>
            </a:extLst>
          </p:cNvPr>
          <p:cNvSpPr txBox="1"/>
          <p:nvPr/>
        </p:nvSpPr>
        <p:spPr>
          <a:xfrm>
            <a:off x="8642021" y="75338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84C2F-6A00-8B42-B44A-2A8DE0EEDB44}"/>
              </a:ext>
            </a:extLst>
          </p:cNvPr>
          <p:cNvSpPr txBox="1"/>
          <p:nvPr/>
        </p:nvSpPr>
        <p:spPr>
          <a:xfrm>
            <a:off x="2666137" y="75338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72302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D06D6FC-BA8D-9945-A720-153A3A92A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62" b="25188"/>
          <a:stretch/>
        </p:blipFill>
        <p:spPr>
          <a:xfrm>
            <a:off x="263352" y="3301619"/>
            <a:ext cx="3384375" cy="15675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AC9C04-874F-5B4A-83F7-41520855C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62" b="25188"/>
          <a:stretch/>
        </p:blipFill>
        <p:spPr>
          <a:xfrm>
            <a:off x="263352" y="1603449"/>
            <a:ext cx="3384375" cy="15675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59A7B1-D85B-3F47-9522-718B5BC13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259" y="3006031"/>
            <a:ext cx="774700" cy="469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70103D-00AB-B242-9E49-FD862A1D96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5960" y="1747739"/>
            <a:ext cx="330200" cy="330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1C7B4C9-BBCF-0B4E-9412-ECEDE87A8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5960" y="4257898"/>
            <a:ext cx="304800" cy="3302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1AEF34FD-350F-7B41-8C5D-63123B7A988B}"/>
              </a:ext>
            </a:extLst>
          </p:cNvPr>
          <p:cNvGrpSpPr/>
          <p:nvPr/>
        </p:nvGrpSpPr>
        <p:grpSpPr>
          <a:xfrm>
            <a:off x="5879976" y="2491720"/>
            <a:ext cx="180000" cy="1632283"/>
            <a:chOff x="5879976" y="1536328"/>
            <a:chExt cx="180000" cy="163228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33E337E-2DC3-A342-AFB9-366CC778B749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C70790F-15CB-EC45-9537-7F2FDC832D08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5245C96-FB6C-124C-BD91-CBD4DC338796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9D333D5-D797-0541-9373-B427768D93FB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0486AD2-10C9-A040-9967-0D937C930819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AEAD175-B685-A649-AEEB-28CBDF47FF40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12083C-64F4-0242-ABD5-2C4E98088D09}"/>
              </a:ext>
            </a:extLst>
          </p:cNvPr>
          <p:cNvGrpSpPr/>
          <p:nvPr/>
        </p:nvGrpSpPr>
        <p:grpSpPr>
          <a:xfrm>
            <a:off x="8454275" y="1099667"/>
            <a:ext cx="180000" cy="1632283"/>
            <a:chOff x="5879976" y="1536328"/>
            <a:chExt cx="180000" cy="163228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63FB880-52E7-944E-B6DE-3702120C5936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431A4BB-1483-D445-ADB1-7DD6F1D299C5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06A127B-8025-EF4E-879F-96C26DB0DF00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AFEC7C-3AF0-464B-BE1E-05D1C7F5FA74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F3BB9F-095F-5E46-895B-58CAA0E570A6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3F770D4-FE97-4D4D-AFF8-B528D56EEF14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793B9CC-44B5-CD41-B187-030139D501E1}"/>
              </a:ext>
            </a:extLst>
          </p:cNvPr>
          <p:cNvGrpSpPr/>
          <p:nvPr/>
        </p:nvGrpSpPr>
        <p:grpSpPr>
          <a:xfrm>
            <a:off x="8454275" y="3740933"/>
            <a:ext cx="180000" cy="1632283"/>
            <a:chOff x="5879976" y="1536328"/>
            <a:chExt cx="180000" cy="1632283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FA7DF90-B775-8342-9D9C-FDE77C3DADD3}"/>
                </a:ext>
              </a:extLst>
            </p:cNvPr>
            <p:cNvSpPr/>
            <p:nvPr/>
          </p:nvSpPr>
          <p:spPr>
            <a:xfrm>
              <a:off x="5879976" y="1536328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3083599-D2CB-3942-86BF-13B00C6B003F}"/>
                </a:ext>
              </a:extLst>
            </p:cNvPr>
            <p:cNvSpPr/>
            <p:nvPr/>
          </p:nvSpPr>
          <p:spPr>
            <a:xfrm>
              <a:off x="5879976" y="1818716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41431E8-2CA7-1D43-BB93-4D5511F314AA}"/>
                </a:ext>
              </a:extLst>
            </p:cNvPr>
            <p:cNvSpPr/>
            <p:nvPr/>
          </p:nvSpPr>
          <p:spPr>
            <a:xfrm>
              <a:off x="5879976" y="211455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2102EA9-5498-9541-97E3-3C29FFF5AE7D}"/>
                </a:ext>
              </a:extLst>
            </p:cNvPr>
            <p:cNvSpPr/>
            <p:nvPr/>
          </p:nvSpPr>
          <p:spPr>
            <a:xfrm>
              <a:off x="5879976" y="2423833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1B12E79C-A272-7844-BE4D-40567CBB1D00}"/>
                </a:ext>
              </a:extLst>
            </p:cNvPr>
            <p:cNvSpPr/>
            <p:nvPr/>
          </p:nvSpPr>
          <p:spPr>
            <a:xfrm>
              <a:off x="5879976" y="2706222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52417C5-4787-054B-A875-19321CBE8299}"/>
                </a:ext>
              </a:extLst>
            </p:cNvPr>
            <p:cNvSpPr/>
            <p:nvPr/>
          </p:nvSpPr>
          <p:spPr>
            <a:xfrm>
              <a:off x="5879976" y="2988611"/>
              <a:ext cx="180000" cy="180000"/>
            </a:xfrm>
            <a:prstGeom prst="ellipse">
              <a:avLst/>
            </a:prstGeom>
            <a:noFill/>
            <a:ln w="25400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035AADF-244B-6A4F-8F2F-024E8528AAC9}"/>
              </a:ext>
            </a:extLst>
          </p:cNvPr>
          <p:cNvCxnSpPr>
            <a:cxnSpLocks/>
          </p:cNvCxnSpPr>
          <p:nvPr/>
        </p:nvCxnSpPr>
        <p:spPr>
          <a:xfrm>
            <a:off x="6096000" y="3249944"/>
            <a:ext cx="2187388" cy="131216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E838926-DC39-E54F-A141-95BE2F996A74}"/>
              </a:ext>
            </a:extLst>
          </p:cNvPr>
          <p:cNvCxnSpPr>
            <a:cxnSpLocks/>
          </p:cNvCxnSpPr>
          <p:nvPr/>
        </p:nvCxnSpPr>
        <p:spPr>
          <a:xfrm flipV="1">
            <a:off x="6096000" y="1767890"/>
            <a:ext cx="2187388" cy="14820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AE1C460-D562-754F-A18C-D12FF0EE255B}"/>
              </a:ext>
            </a:extLst>
          </p:cNvPr>
          <p:cNvSpPr txBox="1"/>
          <p:nvPr/>
        </p:nvSpPr>
        <p:spPr>
          <a:xfrm>
            <a:off x="9100221" y="4402743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fields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0582D7-B303-B24F-BB04-0F1E43A855DD}"/>
              </a:ext>
            </a:extLst>
          </p:cNvPr>
          <p:cNvSpPr txBox="1"/>
          <p:nvPr/>
        </p:nvSpPr>
        <p:spPr>
          <a:xfrm>
            <a:off x="9179581" y="148855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</a:t>
            </a:r>
          </a:p>
        </p:txBody>
      </p:sp>
    </p:spTree>
    <p:extLst>
      <p:ext uri="{BB962C8B-B14F-4D97-AF65-F5344CB8AC3E}">
        <p14:creationId xmlns:p14="http://schemas.microsoft.com/office/powerpoint/2010/main" val="2915530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03E563-BF62-9240-8F5E-CA004749DA06}"/>
              </a:ext>
            </a:extLst>
          </p:cNvPr>
          <p:cNvSpPr txBox="1"/>
          <p:nvPr/>
        </p:nvSpPr>
        <p:spPr>
          <a:xfrm>
            <a:off x="1962150" y="800100"/>
            <a:ext cx="289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Interpretation of place fields </a:t>
            </a:r>
          </a:p>
        </p:txBody>
      </p:sp>
    </p:spTree>
    <p:extLst>
      <p:ext uri="{BB962C8B-B14F-4D97-AF65-F5344CB8AC3E}">
        <p14:creationId xmlns:p14="http://schemas.microsoft.com/office/powerpoint/2010/main" val="3794919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8296</TotalTime>
  <Words>691</Words>
  <Application>Microsoft Macintosh PowerPoint</Application>
  <PresentationFormat>Widescreen</PresentationFormat>
  <Paragraphs>112</Paragraphs>
  <Slides>19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Menlo</vt:lpstr>
      <vt:lpstr>Tw Cen MT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Neurobiological SR (gaussian receptive fields) </vt:lpstr>
      <vt:lpstr>Neurobiological SR (centre-surround receptive fields) </vt:lpstr>
      <vt:lpstr>PowerPoint Presentation</vt:lpstr>
      <vt:lpstr>Neurobiological SR (fourier modes)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69</cp:revision>
  <dcterms:created xsi:type="dcterms:W3CDTF">2021-04-13T14:31:56Z</dcterms:created>
  <dcterms:modified xsi:type="dcterms:W3CDTF">2021-05-04T22:28:03Z</dcterms:modified>
</cp:coreProperties>
</file>

<file path=docProps/thumbnail.jpeg>
</file>